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1" r:id="rId4"/>
    <p:sldId id="302" r:id="rId5"/>
    <p:sldId id="311" r:id="rId6"/>
    <p:sldId id="312" r:id="rId7"/>
    <p:sldId id="303" r:id="rId8"/>
    <p:sldId id="304" r:id="rId9"/>
    <p:sldId id="305" r:id="rId10"/>
    <p:sldId id="306" r:id="rId11"/>
    <p:sldId id="307" r:id="rId12"/>
    <p:sldId id="308" r:id="rId13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entury Gothic" panose="020B050202020202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8.xml"/><Relationship Id="rId19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POWER function returns m raised to the nth power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62400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POWER ( m, n )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This will be equivalent to m raised to the power n.</a:t>
            </a:r>
          </a:p>
        </p:txBody>
      </p:sp>
    </p:spTree>
    <p:extLst>
      <p:ext uri="{BB962C8B-B14F-4D97-AF65-F5344CB8AC3E}">
        <p14:creationId xmlns:p14="http://schemas.microsoft.com/office/powerpoint/2010/main" val="20481144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POWER function returns m raised to the nth power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POWER(6, 2);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age, power(age,2) FROM customer </a:t>
            </a:r>
            <a:r>
              <a:rPr lang="en-US" dirty="0" err="1">
                <a:latin typeface="+mj-lt"/>
              </a:rPr>
              <a:t>OrDER</a:t>
            </a:r>
            <a:r>
              <a:rPr lang="en-US" dirty="0">
                <a:latin typeface="+mj-lt"/>
              </a:rPr>
              <a:t> BY age;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26208052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CEIL &amp; FLOOR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CEIL function returns the smallest integer value that is greater than or equal to a number</a:t>
            </a:r>
          </a:p>
          <a:p>
            <a:pPr algn="ctr"/>
            <a:r>
              <a:rPr lang="en-US" dirty="0"/>
              <a:t>FLOOR function returns the largest integer value that is equal to or less than a number.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95725" y="3577504"/>
            <a:ext cx="75520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CEIL (number)</a:t>
            </a:r>
          </a:p>
          <a:p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FLOOR (number)</a:t>
            </a: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CEIL &amp; FLOOR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CEIL function returns the smallest integer value that is greater than or equal to a number</a:t>
            </a:r>
          </a:p>
          <a:p>
            <a:pPr algn="ctr"/>
            <a:r>
              <a:rPr lang="en-US" dirty="0"/>
              <a:t>FLOOR function returns the largest integer value that is equal to or less than a number.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order_line</a:t>
            </a:r>
            <a:r>
              <a:rPr lang="en-US" dirty="0">
                <a:latin typeface="+mj-lt"/>
              </a:rPr>
              <a:t>, 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sales, 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	CEIL </a:t>
            </a:r>
            <a:r>
              <a:rPr lang="en-US" dirty="0" smtClean="0">
                <a:latin typeface="+mj-lt"/>
              </a:rPr>
              <a:t>(</a:t>
            </a:r>
            <a:r>
              <a:rPr lang="en-US" dirty="0">
                <a:latin typeface="+mj-lt"/>
              </a:rPr>
              <a:t>sales</a:t>
            </a:r>
            <a:r>
              <a:rPr lang="en-US" dirty="0" smtClean="0">
                <a:latin typeface="+mj-lt"/>
              </a:rPr>
              <a:t>), 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	FLOOR </a:t>
            </a:r>
            <a:r>
              <a:rPr lang="en-US" dirty="0" smtClean="0">
                <a:latin typeface="+mj-lt"/>
              </a:rPr>
              <a:t>(</a:t>
            </a:r>
            <a:r>
              <a:rPr lang="en-US" dirty="0">
                <a:latin typeface="+mj-lt"/>
              </a:rPr>
              <a:t>sales</a:t>
            </a:r>
            <a:r>
              <a:rPr lang="en-US" dirty="0" smtClean="0">
                <a:latin typeface="+mj-lt"/>
              </a:rPr>
              <a:t>) </a:t>
            </a:r>
            <a:r>
              <a:rPr lang="en-US" dirty="0">
                <a:latin typeface="+mj-lt"/>
              </a:rPr>
              <a:t>FROM sales</a:t>
            </a:r>
          </a:p>
          <a:p>
            <a:r>
              <a:rPr lang="en-US" dirty="0">
                <a:latin typeface="+mj-lt"/>
              </a:rPr>
              <a:t>WHERE discount&gt;0;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91357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RANDOM function can be used to return a random number between 0 and 1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86200" y="34082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RANDOM( )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The random function will return a value between 0 (inclusive) and 1 (exclusive), so value &gt;= 0 and value &lt; 1.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523013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RANDOM function can be used to return a random number between 0 and 1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Random decimal between a range (a included and b excluded)</a:t>
            </a:r>
          </a:p>
          <a:p>
            <a:r>
              <a:rPr lang="en-US" dirty="0">
                <a:latin typeface="+mj-lt"/>
              </a:rPr>
              <a:t>SELECT RANDOM()*(b-a)+a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Random Integer between a range (both boundaries included)</a:t>
            </a:r>
          </a:p>
          <a:p>
            <a:r>
              <a:rPr lang="en-US" dirty="0">
                <a:latin typeface="+mj-lt"/>
              </a:rPr>
              <a:t>SELECT FLOOR(RANDOM()*(b-a+1))+a;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1313445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SETSEED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we set the seed by calling the </a:t>
            </a:r>
            <a:r>
              <a:rPr lang="en-US" dirty="0" err="1"/>
              <a:t>setseed</a:t>
            </a:r>
            <a:r>
              <a:rPr lang="en-US" dirty="0"/>
              <a:t> function, then the random function will return a repeatable sequence of random numbers that is derived from the seed.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48100" y="3823725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SETSEED ( seed )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Seed can have a value between 1.0 and -1.0, inclusive.</a:t>
            </a:r>
          </a:p>
        </p:txBody>
      </p:sp>
    </p:spTree>
    <p:extLst>
      <p:ext uri="{BB962C8B-B14F-4D97-AF65-F5344CB8AC3E}">
        <p14:creationId xmlns:p14="http://schemas.microsoft.com/office/powerpoint/2010/main" val="219672453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SETSEED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If we set the seed by calling the </a:t>
            </a:r>
            <a:r>
              <a:rPr lang="en-US" dirty="0" err="1"/>
              <a:t>setseed</a:t>
            </a:r>
            <a:r>
              <a:rPr lang="en-US" dirty="0"/>
              <a:t> function, then the random function will return a repeatable sequence of random numbers that is derived from the seed.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886200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SETSEED(0.5);</a:t>
            </a:r>
          </a:p>
          <a:p>
            <a:r>
              <a:rPr lang="en-US" dirty="0">
                <a:latin typeface="+mj-lt"/>
              </a:rPr>
              <a:t>SELECT RANDOM();</a:t>
            </a:r>
          </a:p>
          <a:p>
            <a:r>
              <a:rPr lang="en-US" dirty="0">
                <a:latin typeface="+mj-lt"/>
              </a:rPr>
              <a:t>SELECT RANDOM();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5658008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ROUND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ROUND function returns a number rounded to a certain number of decimal places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77504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ROUND ( </a:t>
            </a:r>
            <a:r>
              <a:rPr lang="en-US" dirty="0" smtClean="0">
                <a:latin typeface="+mj-lt"/>
              </a:rPr>
              <a:t>number)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7071176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ROUND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ROUND function returns a number rounded to a certain number of decimal places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131228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order_line</a:t>
            </a:r>
            <a:r>
              <a:rPr lang="en-US" dirty="0">
                <a:latin typeface="+mj-lt"/>
              </a:rPr>
              <a:t>, </a:t>
            </a:r>
          </a:p>
          <a:p>
            <a:r>
              <a:rPr lang="en-US" dirty="0">
                <a:latin typeface="+mj-lt"/>
              </a:rPr>
              <a:t>	sales, </a:t>
            </a:r>
          </a:p>
          <a:p>
            <a:r>
              <a:rPr lang="en-US" dirty="0">
                <a:latin typeface="+mj-lt"/>
              </a:rPr>
              <a:t>	ROUND (</a:t>
            </a:r>
            <a:r>
              <a:rPr lang="en-US" dirty="0" smtClean="0">
                <a:latin typeface="+mj-lt"/>
              </a:rPr>
              <a:t>sales)</a:t>
            </a:r>
            <a:r>
              <a:rPr lang="en-US" dirty="0">
                <a:latin typeface="+mj-lt"/>
              </a:rPr>
              <a:t>	</a:t>
            </a:r>
          </a:p>
          <a:p>
            <a:r>
              <a:rPr lang="en-US" dirty="0">
                <a:latin typeface="+mj-lt"/>
              </a:rPr>
              <a:t>FROM sales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50806130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4722</TotalTime>
  <Words>384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CEIL &amp; FLOOR</vt:lpstr>
      <vt:lpstr>CEIL &amp; FLOOR</vt:lpstr>
      <vt:lpstr>RANDOM</vt:lpstr>
      <vt:lpstr>RANDOM</vt:lpstr>
      <vt:lpstr>SETSEED</vt:lpstr>
      <vt:lpstr>SETSEED</vt:lpstr>
      <vt:lpstr>ROUND</vt:lpstr>
      <vt:lpstr>ROUND</vt:lpstr>
      <vt:lpstr>POWER</vt:lpstr>
      <vt:lpstr>POWER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124</cp:revision>
  <dcterms:created xsi:type="dcterms:W3CDTF">2018-09-26T08:50:40Z</dcterms:created>
  <dcterms:modified xsi:type="dcterms:W3CDTF">2018-12-27T08:51:29Z</dcterms:modified>
</cp:coreProperties>
</file>